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8" r:id="rId3"/>
    <p:sldId id="311" r:id="rId4"/>
    <p:sldId id="312" r:id="rId5"/>
    <p:sldId id="293" r:id="rId6"/>
    <p:sldId id="295" r:id="rId7"/>
    <p:sldId id="313" r:id="rId8"/>
    <p:sldId id="299" r:id="rId9"/>
    <p:sldId id="302" r:id="rId10"/>
    <p:sldId id="303" r:id="rId11"/>
    <p:sldId id="300" r:id="rId12"/>
    <p:sldId id="305" r:id="rId1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4-4-2013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4-4-2013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4-4-2013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Installaties in de kas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Periode 6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Voordelen en nadelen zuivere CO2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096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4857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Door CO2 toevoegen….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68103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Installaties in de kas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Hoofdstuk </a:t>
            </a:r>
            <a:r>
              <a:rPr lang="nl-NL" sz="1600" dirty="0" smtClean="0"/>
              <a:t>6 </a:t>
            </a:r>
            <a:r>
              <a:rPr lang="nl-NL" sz="1600" smtClean="0"/>
              <a:t>niet leren voor toets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016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Installaties in de kas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Hoofdstuk 4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992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Installaties in de kas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Belangrijke woorden:</a:t>
            </a:r>
          </a:p>
          <a:p>
            <a:pPr algn="ctr"/>
            <a:r>
              <a:rPr lang="nl-NL" sz="1600" dirty="0" smtClean="0"/>
              <a:t>Tijdklok: Om een bepaalde tijd in te stellen of klimaatcomputer inschakelen</a:t>
            </a:r>
          </a:p>
          <a:p>
            <a:pPr algn="ctr"/>
            <a:r>
              <a:rPr lang="nl-NL" sz="1600" dirty="0" smtClean="0"/>
              <a:t>Assimilatielampen: Lampen die groeilicht geven.</a:t>
            </a:r>
          </a:p>
          <a:p>
            <a:pPr algn="ctr"/>
            <a:r>
              <a:rPr lang="nl-NL" sz="1600" dirty="0" smtClean="0"/>
              <a:t>Daglengtelampen: Lampen die zichtlicht geven.</a:t>
            </a:r>
          </a:p>
          <a:p>
            <a:pPr algn="ctr"/>
            <a:r>
              <a:rPr lang="nl-NL" sz="1600" dirty="0" smtClean="0"/>
              <a:t>De afsluiting is heel belangrijk!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777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267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Vragen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528392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7191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Antwoorden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528392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2" y="2420888"/>
            <a:ext cx="7676366" cy="284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Antwoorden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528392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7696"/>
            <a:ext cx="7400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Installaties in de kas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Hoofdstuk </a:t>
            </a:r>
            <a:r>
              <a:rPr lang="nl-NL" sz="1600" dirty="0"/>
              <a:t>5</a:t>
            </a:r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31449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Verbrandingskamer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134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509120"/>
            <a:ext cx="4619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92</Words>
  <Application>Microsoft Office PowerPoint</Application>
  <PresentationFormat>Diavoorstelling (4:3)</PresentationFormat>
  <Paragraphs>122</Paragraphs>
  <Slides>12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Installaties in de kas</vt:lpstr>
      <vt:lpstr>Installaties in de kas</vt:lpstr>
      <vt:lpstr>Installaties in de kas</vt:lpstr>
      <vt:lpstr>Afsluiting</vt:lpstr>
      <vt:lpstr>Vragen</vt:lpstr>
      <vt:lpstr>Antwoorden</vt:lpstr>
      <vt:lpstr>Antwoorden</vt:lpstr>
      <vt:lpstr>Installaties in de kas</vt:lpstr>
      <vt:lpstr>Verbrandingskamer</vt:lpstr>
      <vt:lpstr>Voordelen en nadelen zuivere CO2</vt:lpstr>
      <vt:lpstr>Door CO2 toevoegen….</vt:lpstr>
      <vt:lpstr>Installaties in de kas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340</cp:revision>
  <cp:lastPrinted>2012-05-22T10:37:28Z</cp:lastPrinted>
  <dcterms:created xsi:type="dcterms:W3CDTF">2008-03-20T23:08:22Z</dcterms:created>
  <dcterms:modified xsi:type="dcterms:W3CDTF">2013-04-04T11:56:35Z</dcterms:modified>
</cp:coreProperties>
</file>